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5" r:id="rId4"/>
    <p:sldId id="266" r:id="rId5"/>
    <p:sldId id="267" r:id="rId6"/>
    <p:sldId id="271" r:id="rId7"/>
    <p:sldId id="272" r:id="rId8"/>
    <p:sldId id="273" r:id="rId9"/>
    <p:sldId id="274" r:id="rId10"/>
    <p:sldId id="275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hX5VhSbtnyckv8V7yea+sBw+8o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8DBA04-8334-4779-B6AE-3F8479B9D87A}" v="5" dt="2021-06-25T19:41:01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la Zintsem a moute" userId="e880ecfd323f4966" providerId="LiveId" clId="{DA8DBA04-8334-4779-B6AE-3F8479B9D87A}"/>
    <pc:docChg chg="undo custSel addSld delSld modSld">
      <pc:chgData name="leila Zintsem a moute" userId="e880ecfd323f4966" providerId="LiveId" clId="{DA8DBA04-8334-4779-B6AE-3F8479B9D87A}" dt="2021-06-25T19:41:52.753" v="93" actId="26606"/>
      <pc:docMkLst>
        <pc:docMk/>
      </pc:docMkLst>
      <pc:sldChg chg="addSp delSp modSp new mod setBg setClrOvrMap">
        <pc:chgData name="leila Zintsem a moute" userId="e880ecfd323f4966" providerId="LiveId" clId="{DA8DBA04-8334-4779-B6AE-3F8479B9D87A}" dt="2021-06-25T19:15:00.579" v="38" actId="20577"/>
        <pc:sldMkLst>
          <pc:docMk/>
          <pc:sldMk cId="206782111" sldId="272"/>
        </pc:sldMkLst>
        <pc:spChg chg="mod ord">
          <ac:chgData name="leila Zintsem a moute" userId="e880ecfd323f4966" providerId="LiveId" clId="{DA8DBA04-8334-4779-B6AE-3F8479B9D87A}" dt="2021-06-25T19:15:00.579" v="38" actId="20577"/>
          <ac:spMkLst>
            <pc:docMk/>
            <pc:sldMk cId="206782111" sldId="272"/>
            <ac:spMk id="2" creationId="{23ADA0B2-1070-489C-B873-85AD816FD307}"/>
          </ac:spMkLst>
        </pc:spChg>
        <pc:spChg chg="add del">
          <ac:chgData name="leila Zintsem a moute" userId="e880ecfd323f4966" providerId="LiveId" clId="{DA8DBA04-8334-4779-B6AE-3F8479B9D87A}" dt="2021-06-25T19:13:45.712" v="5" actId="26606"/>
          <ac:spMkLst>
            <pc:docMk/>
            <pc:sldMk cId="206782111" sldId="272"/>
            <ac:spMk id="9" creationId="{87CC2527-562A-4F69-B487-4371E5B243E7}"/>
          </ac:spMkLst>
        </pc:spChg>
        <pc:spChg chg="add del">
          <ac:chgData name="leila Zintsem a moute" userId="e880ecfd323f4966" providerId="LiveId" clId="{DA8DBA04-8334-4779-B6AE-3F8479B9D87A}" dt="2021-06-25T19:14:43.814" v="26" actId="26606"/>
          <ac:spMkLst>
            <pc:docMk/>
            <pc:sldMk cId="206782111" sldId="272"/>
            <ac:spMk id="13" creationId="{4D4677D2-D5AC-4CF9-9EED-2B89D0A1C212}"/>
          </ac:spMkLst>
        </pc:spChg>
        <pc:spChg chg="add del">
          <ac:chgData name="leila Zintsem a moute" userId="e880ecfd323f4966" providerId="LiveId" clId="{DA8DBA04-8334-4779-B6AE-3F8479B9D87A}" dt="2021-06-25T19:14:43.814" v="26" actId="26606"/>
          <ac:spMkLst>
            <pc:docMk/>
            <pc:sldMk cId="206782111" sldId="272"/>
            <ac:spMk id="14" creationId="{C6D54F7E-825A-4BBA-815F-35CCA8B97786}"/>
          </ac:spMkLst>
        </pc:spChg>
        <pc:picChg chg="add mod">
          <ac:chgData name="leila Zintsem a moute" userId="e880ecfd323f4966" providerId="LiveId" clId="{DA8DBA04-8334-4779-B6AE-3F8479B9D87A}" dt="2021-06-25T19:14:43.814" v="26" actId="26606"/>
          <ac:picMkLst>
            <pc:docMk/>
            <pc:sldMk cId="206782111" sldId="272"/>
            <ac:picMk id="4" creationId="{5CDBD911-E930-4158-B79B-3DC515BC8D89}"/>
          </ac:picMkLst>
        </pc:picChg>
        <pc:cxnChg chg="add del">
          <ac:chgData name="leila Zintsem a moute" userId="e880ecfd323f4966" providerId="LiveId" clId="{DA8DBA04-8334-4779-B6AE-3F8479B9D87A}" dt="2021-06-25T19:13:45.712" v="5" actId="26606"/>
          <ac:cxnSpMkLst>
            <pc:docMk/>
            <pc:sldMk cId="206782111" sldId="272"/>
            <ac:cxnSpMk id="11" creationId="{BCDAEC91-5BCE-4B55-9CC0-43EF94CB734B}"/>
          </ac:cxnSpMkLst>
        </pc:cxnChg>
      </pc:sldChg>
      <pc:sldChg chg="addSp delSp modSp new mod setBg">
        <pc:chgData name="leila Zintsem a moute" userId="e880ecfd323f4966" providerId="LiveId" clId="{DA8DBA04-8334-4779-B6AE-3F8479B9D87A}" dt="2021-06-25T19:37:44.969" v="71" actId="20577"/>
        <pc:sldMkLst>
          <pc:docMk/>
          <pc:sldMk cId="4013320603" sldId="273"/>
        </pc:sldMkLst>
        <pc:spChg chg="mod">
          <ac:chgData name="leila Zintsem a moute" userId="e880ecfd323f4966" providerId="LiveId" clId="{DA8DBA04-8334-4779-B6AE-3F8479B9D87A}" dt="2021-06-25T19:36:15.589" v="68" actId="20577"/>
          <ac:spMkLst>
            <pc:docMk/>
            <pc:sldMk cId="4013320603" sldId="273"/>
            <ac:spMk id="2" creationId="{F02F52A2-D0F2-4BED-B72C-5C023C42E435}"/>
          </ac:spMkLst>
        </pc:spChg>
        <pc:spChg chg="del">
          <ac:chgData name="leila Zintsem a moute" userId="e880ecfd323f4966" providerId="LiveId" clId="{DA8DBA04-8334-4779-B6AE-3F8479B9D87A}" dt="2021-06-25T19:23:24.259" v="40" actId="931"/>
          <ac:spMkLst>
            <pc:docMk/>
            <pc:sldMk cId="4013320603" sldId="273"/>
            <ac:spMk id="3" creationId="{8CDC91C8-FE5D-4CDB-BCC0-E0ECFC8793DD}"/>
          </ac:spMkLst>
        </pc:spChg>
        <pc:spChg chg="mod">
          <ac:chgData name="leila Zintsem a moute" userId="e880ecfd323f4966" providerId="LiveId" clId="{DA8DBA04-8334-4779-B6AE-3F8479B9D87A}" dt="2021-06-25T19:37:44.969" v="71" actId="20577"/>
          <ac:spMkLst>
            <pc:docMk/>
            <pc:sldMk cId="4013320603" sldId="273"/>
            <ac:spMk id="4" creationId="{FA52530C-DA13-4B28-ABE1-3079E19CFDC1}"/>
          </ac:spMkLst>
        </pc:spChg>
        <pc:spChg chg="add">
          <ac:chgData name="leila Zintsem a moute" userId="e880ecfd323f4966" providerId="LiveId" clId="{DA8DBA04-8334-4779-B6AE-3F8479B9D87A}" dt="2021-06-25T19:23:34.078" v="43" actId="26606"/>
          <ac:spMkLst>
            <pc:docMk/>
            <pc:sldMk cId="4013320603" sldId="273"/>
            <ac:spMk id="11" creationId="{2B97F24A-32CE-4C1C-A50D-3016B394DCFB}"/>
          </ac:spMkLst>
        </pc:spChg>
        <pc:spChg chg="add">
          <ac:chgData name="leila Zintsem a moute" userId="e880ecfd323f4966" providerId="LiveId" clId="{DA8DBA04-8334-4779-B6AE-3F8479B9D87A}" dt="2021-06-25T19:23:34.078" v="43" actId="26606"/>
          <ac:spMkLst>
            <pc:docMk/>
            <pc:sldMk cId="4013320603" sldId="273"/>
            <ac:spMk id="13" creationId="{6357EC4F-235E-4222-A36F-C7878ACE37F2}"/>
          </ac:spMkLst>
        </pc:spChg>
        <pc:picChg chg="add mod ord">
          <ac:chgData name="leila Zintsem a moute" userId="e880ecfd323f4966" providerId="LiveId" clId="{DA8DBA04-8334-4779-B6AE-3F8479B9D87A}" dt="2021-06-25T19:23:34.078" v="43" actId="26606"/>
          <ac:picMkLst>
            <pc:docMk/>
            <pc:sldMk cId="4013320603" sldId="273"/>
            <ac:picMk id="6" creationId="{B2389C29-F6F0-4505-A063-607D84CA8A1F}"/>
          </ac:picMkLst>
        </pc:picChg>
      </pc:sldChg>
      <pc:sldChg chg="new del">
        <pc:chgData name="leila Zintsem a moute" userId="e880ecfd323f4966" providerId="LiveId" clId="{DA8DBA04-8334-4779-B6AE-3F8479B9D87A}" dt="2021-06-25T19:39:31.742" v="73" actId="680"/>
        <pc:sldMkLst>
          <pc:docMk/>
          <pc:sldMk cId="3028184060" sldId="274"/>
        </pc:sldMkLst>
      </pc:sldChg>
      <pc:sldChg chg="addSp delSp modSp new mod setBg">
        <pc:chgData name="leila Zintsem a moute" userId="e880ecfd323f4966" providerId="LiveId" clId="{DA8DBA04-8334-4779-B6AE-3F8479B9D87A}" dt="2021-06-25T19:41:52.753" v="93" actId="26606"/>
        <pc:sldMkLst>
          <pc:docMk/>
          <pc:sldMk cId="4288242027" sldId="274"/>
        </pc:sldMkLst>
        <pc:spChg chg="add del">
          <ac:chgData name="leila Zintsem a moute" userId="e880ecfd323f4966" providerId="LiveId" clId="{DA8DBA04-8334-4779-B6AE-3F8479B9D87A}" dt="2021-06-25T19:41:52.753" v="93" actId="26606"/>
          <ac:spMkLst>
            <pc:docMk/>
            <pc:sldMk cId="4288242027" sldId="274"/>
            <ac:spMk id="8" creationId="{42A4FC2C-047E-45A5-965D-8E1E3BF09BC6}"/>
          </ac:spMkLst>
        </pc:spChg>
        <pc:spChg chg="add">
          <ac:chgData name="leila Zintsem a moute" userId="e880ecfd323f4966" providerId="LiveId" clId="{DA8DBA04-8334-4779-B6AE-3F8479B9D87A}" dt="2021-06-25T19:41:52.753" v="93" actId="26606"/>
          <ac:spMkLst>
            <pc:docMk/>
            <pc:sldMk cId="4288242027" sldId="274"/>
            <ac:spMk id="13" creationId="{6EE0B6E2-7CE8-4D86-87FC-4B58A7D8E759}"/>
          </ac:spMkLst>
        </pc:spChg>
        <pc:picChg chg="add mod">
          <ac:chgData name="leila Zintsem a moute" userId="e880ecfd323f4966" providerId="LiveId" clId="{DA8DBA04-8334-4779-B6AE-3F8479B9D87A}" dt="2021-06-25T19:41:52.753" v="93" actId="26606"/>
          <ac:picMkLst>
            <pc:docMk/>
            <pc:sldMk cId="4288242027" sldId="274"/>
            <ac:picMk id="3" creationId="{B87DD19E-F2A7-4E96-A47E-25797A694AEC}"/>
          </ac:picMkLst>
        </pc:picChg>
      </pc:sldChg>
      <pc:sldChg chg="addSp delSp modSp new mod setBg">
        <pc:chgData name="leila Zintsem a moute" userId="e880ecfd323f4966" providerId="LiveId" clId="{DA8DBA04-8334-4779-B6AE-3F8479B9D87A}" dt="2021-06-25T19:41:41.009" v="92" actId="14100"/>
        <pc:sldMkLst>
          <pc:docMk/>
          <pc:sldMk cId="71620941" sldId="275"/>
        </pc:sldMkLst>
        <pc:spChg chg="add del">
          <ac:chgData name="leila Zintsem a moute" userId="e880ecfd323f4966" providerId="LiveId" clId="{DA8DBA04-8334-4779-B6AE-3F8479B9D87A}" dt="2021-06-25T19:41:31.996" v="91" actId="26606"/>
          <ac:spMkLst>
            <pc:docMk/>
            <pc:sldMk cId="71620941" sldId="275"/>
            <ac:spMk id="5" creationId="{42A4FC2C-047E-45A5-965D-8E1E3BF09BC6}"/>
          </ac:spMkLst>
        </pc:spChg>
        <pc:spChg chg="add del">
          <ac:chgData name="leila Zintsem a moute" userId="e880ecfd323f4966" providerId="LiveId" clId="{DA8DBA04-8334-4779-B6AE-3F8479B9D87A}" dt="2021-06-25T19:41:12.529" v="86" actId="26606"/>
          <ac:spMkLst>
            <pc:docMk/>
            <pc:sldMk cId="71620941" sldId="275"/>
            <ac:spMk id="8" creationId="{42A4FC2C-047E-45A5-965D-8E1E3BF09BC6}"/>
          </ac:spMkLst>
        </pc:spChg>
        <pc:picChg chg="add mod">
          <ac:chgData name="leila Zintsem a moute" userId="e880ecfd323f4966" providerId="LiveId" clId="{DA8DBA04-8334-4779-B6AE-3F8479B9D87A}" dt="2021-06-25T19:41:41.009" v="92" actId="14100"/>
          <ac:picMkLst>
            <pc:docMk/>
            <pc:sldMk cId="71620941" sldId="275"/>
            <ac:picMk id="3" creationId="{6B919587-2DD7-4EEC-91EB-1EF88021816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82186-A5B9-4416-8B0D-FE164F0F5B9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B9EF135-75C2-47C5-9003-554E1C04B7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Deleted useful columns </a:t>
          </a:r>
        </a:p>
      </dgm:t>
    </dgm:pt>
    <dgm:pt modelId="{F23CA12F-C698-4FA9-A35C-3A8A1FBE86F7}" type="parTrans" cxnId="{EF415B7D-32FE-4CEA-92C9-F89EE4E23995}">
      <dgm:prSet/>
      <dgm:spPr/>
      <dgm:t>
        <a:bodyPr/>
        <a:lstStyle/>
        <a:p>
          <a:endParaRPr lang="en-US"/>
        </a:p>
      </dgm:t>
    </dgm:pt>
    <dgm:pt modelId="{33EC30A8-CDD0-4B38-86DF-88C9F54CF4BA}" type="sibTrans" cxnId="{EF415B7D-32FE-4CEA-92C9-F89EE4E23995}">
      <dgm:prSet/>
      <dgm:spPr/>
      <dgm:t>
        <a:bodyPr/>
        <a:lstStyle/>
        <a:p>
          <a:endParaRPr lang="en-US"/>
        </a:p>
      </dgm:t>
    </dgm:pt>
    <dgm:pt modelId="{06929AFC-CDB3-4756-82D3-08B5D64679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Duplicate removal</a:t>
          </a:r>
        </a:p>
      </dgm:t>
    </dgm:pt>
    <dgm:pt modelId="{E2D2A3EF-5935-4624-85FA-B460AF3A0CE1}" type="parTrans" cxnId="{344D876A-9E51-4031-958D-7EFE19518622}">
      <dgm:prSet/>
      <dgm:spPr/>
      <dgm:t>
        <a:bodyPr/>
        <a:lstStyle/>
        <a:p>
          <a:endParaRPr lang="en-US"/>
        </a:p>
      </dgm:t>
    </dgm:pt>
    <dgm:pt modelId="{FEFCBC42-D564-428D-86A4-6156B5B1F5A8}" type="sibTrans" cxnId="{344D876A-9E51-4031-958D-7EFE19518622}">
      <dgm:prSet/>
      <dgm:spPr/>
      <dgm:t>
        <a:bodyPr/>
        <a:lstStyle/>
        <a:p>
          <a:endParaRPr lang="en-US"/>
        </a:p>
      </dgm:t>
    </dgm:pt>
    <dgm:pt modelId="{70061078-A73B-4F8E-B044-545418874C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Extra Space Removal</a:t>
          </a:r>
        </a:p>
      </dgm:t>
    </dgm:pt>
    <dgm:pt modelId="{2B4F47B0-664D-4B37-9C04-587278E9C481}" type="parTrans" cxnId="{C32C2E97-27F2-4FC5-AAF7-1062632E0DA2}">
      <dgm:prSet/>
      <dgm:spPr/>
      <dgm:t>
        <a:bodyPr/>
        <a:lstStyle/>
        <a:p>
          <a:endParaRPr lang="en-US"/>
        </a:p>
      </dgm:t>
    </dgm:pt>
    <dgm:pt modelId="{69D28DEA-5765-4067-AAE0-09DEBB48059F}" type="sibTrans" cxnId="{C32C2E97-27F2-4FC5-AAF7-1062632E0DA2}">
      <dgm:prSet/>
      <dgm:spPr/>
      <dgm:t>
        <a:bodyPr/>
        <a:lstStyle/>
        <a:p>
          <a:endParaRPr lang="en-US"/>
        </a:p>
      </dgm:t>
    </dgm:pt>
    <dgm:pt modelId="{360520C1-31D5-4E1A-ACE1-19D2D81161A4}" type="pres">
      <dgm:prSet presAssocID="{0FE82186-A5B9-4416-8B0D-FE164F0F5B9E}" presName="root" presStyleCnt="0">
        <dgm:presLayoutVars>
          <dgm:dir/>
          <dgm:resizeHandles val="exact"/>
        </dgm:presLayoutVars>
      </dgm:prSet>
      <dgm:spPr/>
    </dgm:pt>
    <dgm:pt modelId="{991B7192-0B45-4CC5-A775-F8BF635E9B7C}" type="pres">
      <dgm:prSet presAssocID="{0B9EF135-75C2-47C5-9003-554E1C04B736}" presName="compNode" presStyleCnt="0"/>
      <dgm:spPr/>
    </dgm:pt>
    <dgm:pt modelId="{EDF30D1D-BCAB-48B6-A21B-09ACC15B7FFA}" type="pres">
      <dgm:prSet presAssocID="{0B9EF135-75C2-47C5-9003-554E1C04B73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42510A3-00B4-4B68-B446-0E05FD1E96A8}" type="pres">
      <dgm:prSet presAssocID="{0B9EF135-75C2-47C5-9003-554E1C04B7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A9F94D-BB30-4194-BB7A-F654DAF3ECC9}" type="pres">
      <dgm:prSet presAssocID="{0B9EF135-75C2-47C5-9003-554E1C04B736}" presName="spaceRect" presStyleCnt="0"/>
      <dgm:spPr/>
    </dgm:pt>
    <dgm:pt modelId="{31FDB37A-5F8C-4E30-AFA7-CEE1E245AF2F}" type="pres">
      <dgm:prSet presAssocID="{0B9EF135-75C2-47C5-9003-554E1C04B736}" presName="textRect" presStyleLbl="revTx" presStyleIdx="0" presStyleCnt="3">
        <dgm:presLayoutVars>
          <dgm:chMax val="1"/>
          <dgm:chPref val="1"/>
        </dgm:presLayoutVars>
      </dgm:prSet>
      <dgm:spPr/>
    </dgm:pt>
    <dgm:pt modelId="{780A1C89-7C3A-4819-97F1-068A8FFAD45A}" type="pres">
      <dgm:prSet presAssocID="{33EC30A8-CDD0-4B38-86DF-88C9F54CF4BA}" presName="sibTrans" presStyleCnt="0"/>
      <dgm:spPr/>
    </dgm:pt>
    <dgm:pt modelId="{DDFA420D-A3A1-45AE-AD8F-47C93DFB588F}" type="pres">
      <dgm:prSet presAssocID="{06929AFC-CDB3-4756-82D3-08B5D64679A9}" presName="compNode" presStyleCnt="0"/>
      <dgm:spPr/>
    </dgm:pt>
    <dgm:pt modelId="{2483CDF7-8542-4113-A62C-A55EB867AB2E}" type="pres">
      <dgm:prSet presAssocID="{06929AFC-CDB3-4756-82D3-08B5D64679A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D426715-D17D-4B5B-9266-F0351C24554D}" type="pres">
      <dgm:prSet presAssocID="{06929AFC-CDB3-4756-82D3-08B5D64679A9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E7BFD57-3731-44B0-BC55-FCEC71DDD3B1}" type="pres">
      <dgm:prSet presAssocID="{06929AFC-CDB3-4756-82D3-08B5D64679A9}" presName="spaceRect" presStyleCnt="0"/>
      <dgm:spPr/>
    </dgm:pt>
    <dgm:pt modelId="{AF60F694-6DE4-4559-87B1-1AA744A5E8B5}" type="pres">
      <dgm:prSet presAssocID="{06929AFC-CDB3-4756-82D3-08B5D64679A9}" presName="textRect" presStyleLbl="revTx" presStyleIdx="1" presStyleCnt="3">
        <dgm:presLayoutVars>
          <dgm:chMax val="1"/>
          <dgm:chPref val="1"/>
        </dgm:presLayoutVars>
      </dgm:prSet>
      <dgm:spPr/>
    </dgm:pt>
    <dgm:pt modelId="{79A66702-2B67-447B-A824-CCB47A5507B0}" type="pres">
      <dgm:prSet presAssocID="{FEFCBC42-D564-428D-86A4-6156B5B1F5A8}" presName="sibTrans" presStyleCnt="0"/>
      <dgm:spPr/>
    </dgm:pt>
    <dgm:pt modelId="{DC5B4431-1B07-45E2-A77F-66585845C1DB}" type="pres">
      <dgm:prSet presAssocID="{70061078-A73B-4F8E-B044-545418874C43}" presName="compNode" presStyleCnt="0"/>
      <dgm:spPr/>
    </dgm:pt>
    <dgm:pt modelId="{9D27703E-0BC1-4AE7-95D9-AA8EAC9FCE83}" type="pres">
      <dgm:prSet presAssocID="{70061078-A73B-4F8E-B044-545418874C4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FFB59AF-8F65-416F-B917-C657051C03C1}" type="pres">
      <dgm:prSet presAssocID="{70061078-A73B-4F8E-B044-545418874C43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215E63FB-F7B5-4622-BBA8-5D063AB4C5FF}" type="pres">
      <dgm:prSet presAssocID="{70061078-A73B-4F8E-B044-545418874C43}" presName="spaceRect" presStyleCnt="0"/>
      <dgm:spPr/>
    </dgm:pt>
    <dgm:pt modelId="{CF8946EC-CE6A-4152-BDF0-5D202F0127C9}" type="pres">
      <dgm:prSet presAssocID="{70061078-A73B-4F8E-B044-545418874C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735302-B576-4750-AA63-003F2C21FB4C}" type="presOf" srcId="{70061078-A73B-4F8E-B044-545418874C43}" destId="{CF8946EC-CE6A-4152-BDF0-5D202F0127C9}" srcOrd="0" destOrd="0" presId="urn:microsoft.com/office/officeart/2018/5/layout/IconLeafLabelList"/>
    <dgm:cxn modelId="{3DD8EA5D-5BAE-4142-AC25-F021BC94B5A2}" type="presOf" srcId="{06929AFC-CDB3-4756-82D3-08B5D64679A9}" destId="{AF60F694-6DE4-4559-87B1-1AA744A5E8B5}" srcOrd="0" destOrd="0" presId="urn:microsoft.com/office/officeart/2018/5/layout/IconLeafLabelList"/>
    <dgm:cxn modelId="{344D876A-9E51-4031-958D-7EFE19518622}" srcId="{0FE82186-A5B9-4416-8B0D-FE164F0F5B9E}" destId="{06929AFC-CDB3-4756-82D3-08B5D64679A9}" srcOrd="1" destOrd="0" parTransId="{E2D2A3EF-5935-4624-85FA-B460AF3A0CE1}" sibTransId="{FEFCBC42-D564-428D-86A4-6156B5B1F5A8}"/>
    <dgm:cxn modelId="{EF415B7D-32FE-4CEA-92C9-F89EE4E23995}" srcId="{0FE82186-A5B9-4416-8B0D-FE164F0F5B9E}" destId="{0B9EF135-75C2-47C5-9003-554E1C04B736}" srcOrd="0" destOrd="0" parTransId="{F23CA12F-C698-4FA9-A35C-3A8A1FBE86F7}" sibTransId="{33EC30A8-CDD0-4B38-86DF-88C9F54CF4BA}"/>
    <dgm:cxn modelId="{E80D1393-C79B-4F3F-A6AC-DB44B92AEC8A}" type="presOf" srcId="{0B9EF135-75C2-47C5-9003-554E1C04B736}" destId="{31FDB37A-5F8C-4E30-AFA7-CEE1E245AF2F}" srcOrd="0" destOrd="0" presId="urn:microsoft.com/office/officeart/2018/5/layout/IconLeafLabelList"/>
    <dgm:cxn modelId="{C32C2E97-27F2-4FC5-AAF7-1062632E0DA2}" srcId="{0FE82186-A5B9-4416-8B0D-FE164F0F5B9E}" destId="{70061078-A73B-4F8E-B044-545418874C43}" srcOrd="2" destOrd="0" parTransId="{2B4F47B0-664D-4B37-9C04-587278E9C481}" sibTransId="{69D28DEA-5765-4067-AAE0-09DEBB48059F}"/>
    <dgm:cxn modelId="{9B4A4ED3-8BCB-4510-8573-5AE5C8592EC9}" type="presOf" srcId="{0FE82186-A5B9-4416-8B0D-FE164F0F5B9E}" destId="{360520C1-31D5-4E1A-ACE1-19D2D81161A4}" srcOrd="0" destOrd="0" presId="urn:microsoft.com/office/officeart/2018/5/layout/IconLeafLabelList"/>
    <dgm:cxn modelId="{8E52D379-C344-4400-AD4D-BA4B4E23F417}" type="presParOf" srcId="{360520C1-31D5-4E1A-ACE1-19D2D81161A4}" destId="{991B7192-0B45-4CC5-A775-F8BF635E9B7C}" srcOrd="0" destOrd="0" presId="urn:microsoft.com/office/officeart/2018/5/layout/IconLeafLabelList"/>
    <dgm:cxn modelId="{3164830D-8C0E-4E05-9EBE-47F24C9225C1}" type="presParOf" srcId="{991B7192-0B45-4CC5-A775-F8BF635E9B7C}" destId="{EDF30D1D-BCAB-48B6-A21B-09ACC15B7FFA}" srcOrd="0" destOrd="0" presId="urn:microsoft.com/office/officeart/2018/5/layout/IconLeafLabelList"/>
    <dgm:cxn modelId="{0477E86A-91EF-4B0E-822D-0951B20A9C1F}" type="presParOf" srcId="{991B7192-0B45-4CC5-A775-F8BF635E9B7C}" destId="{B42510A3-00B4-4B68-B446-0E05FD1E96A8}" srcOrd="1" destOrd="0" presId="urn:microsoft.com/office/officeart/2018/5/layout/IconLeafLabelList"/>
    <dgm:cxn modelId="{D054C4FE-6ECA-4707-8AF1-B2A51C2F0CB4}" type="presParOf" srcId="{991B7192-0B45-4CC5-A775-F8BF635E9B7C}" destId="{E4A9F94D-BB30-4194-BB7A-F654DAF3ECC9}" srcOrd="2" destOrd="0" presId="urn:microsoft.com/office/officeart/2018/5/layout/IconLeafLabelList"/>
    <dgm:cxn modelId="{F282FF10-293C-46D2-BD6A-57D6A24FBB85}" type="presParOf" srcId="{991B7192-0B45-4CC5-A775-F8BF635E9B7C}" destId="{31FDB37A-5F8C-4E30-AFA7-CEE1E245AF2F}" srcOrd="3" destOrd="0" presId="urn:microsoft.com/office/officeart/2018/5/layout/IconLeafLabelList"/>
    <dgm:cxn modelId="{CA3E8DF9-61EA-4ACF-8AF9-671B3246DBA7}" type="presParOf" srcId="{360520C1-31D5-4E1A-ACE1-19D2D81161A4}" destId="{780A1C89-7C3A-4819-97F1-068A8FFAD45A}" srcOrd="1" destOrd="0" presId="urn:microsoft.com/office/officeart/2018/5/layout/IconLeafLabelList"/>
    <dgm:cxn modelId="{BA3D6C28-7A7A-4847-9298-9AADC1A0F516}" type="presParOf" srcId="{360520C1-31D5-4E1A-ACE1-19D2D81161A4}" destId="{DDFA420D-A3A1-45AE-AD8F-47C93DFB588F}" srcOrd="2" destOrd="0" presId="urn:microsoft.com/office/officeart/2018/5/layout/IconLeafLabelList"/>
    <dgm:cxn modelId="{DE01D06C-0479-4D56-855B-05737407163A}" type="presParOf" srcId="{DDFA420D-A3A1-45AE-AD8F-47C93DFB588F}" destId="{2483CDF7-8542-4113-A62C-A55EB867AB2E}" srcOrd="0" destOrd="0" presId="urn:microsoft.com/office/officeart/2018/5/layout/IconLeafLabelList"/>
    <dgm:cxn modelId="{DDDFF049-A936-4D27-B593-5E40F7D38C86}" type="presParOf" srcId="{DDFA420D-A3A1-45AE-AD8F-47C93DFB588F}" destId="{BD426715-D17D-4B5B-9266-F0351C24554D}" srcOrd="1" destOrd="0" presId="urn:microsoft.com/office/officeart/2018/5/layout/IconLeafLabelList"/>
    <dgm:cxn modelId="{E40A8969-4B70-4E5A-A33C-3DC81F47061C}" type="presParOf" srcId="{DDFA420D-A3A1-45AE-AD8F-47C93DFB588F}" destId="{0E7BFD57-3731-44B0-BC55-FCEC71DDD3B1}" srcOrd="2" destOrd="0" presId="urn:microsoft.com/office/officeart/2018/5/layout/IconLeafLabelList"/>
    <dgm:cxn modelId="{8C109212-5ADE-4E74-9853-BA20FD294FCE}" type="presParOf" srcId="{DDFA420D-A3A1-45AE-AD8F-47C93DFB588F}" destId="{AF60F694-6DE4-4559-87B1-1AA744A5E8B5}" srcOrd="3" destOrd="0" presId="urn:microsoft.com/office/officeart/2018/5/layout/IconLeafLabelList"/>
    <dgm:cxn modelId="{82942C63-B487-4C27-849E-B65DCE73074E}" type="presParOf" srcId="{360520C1-31D5-4E1A-ACE1-19D2D81161A4}" destId="{79A66702-2B67-447B-A824-CCB47A5507B0}" srcOrd="3" destOrd="0" presId="urn:microsoft.com/office/officeart/2018/5/layout/IconLeafLabelList"/>
    <dgm:cxn modelId="{2098F88D-66A8-41A9-9BC3-3BE94ED84D2F}" type="presParOf" srcId="{360520C1-31D5-4E1A-ACE1-19D2D81161A4}" destId="{DC5B4431-1B07-45E2-A77F-66585845C1DB}" srcOrd="4" destOrd="0" presId="urn:microsoft.com/office/officeart/2018/5/layout/IconLeafLabelList"/>
    <dgm:cxn modelId="{5F16B440-D630-41F8-8991-CD77B7E426C7}" type="presParOf" srcId="{DC5B4431-1B07-45E2-A77F-66585845C1DB}" destId="{9D27703E-0BC1-4AE7-95D9-AA8EAC9FCE83}" srcOrd="0" destOrd="0" presId="urn:microsoft.com/office/officeart/2018/5/layout/IconLeafLabelList"/>
    <dgm:cxn modelId="{0ACC364B-2DEE-4095-B555-B34BC5EB798F}" type="presParOf" srcId="{DC5B4431-1B07-45E2-A77F-66585845C1DB}" destId="{6FFB59AF-8F65-416F-B917-C657051C03C1}" srcOrd="1" destOrd="0" presId="urn:microsoft.com/office/officeart/2018/5/layout/IconLeafLabelList"/>
    <dgm:cxn modelId="{6047B55E-FC98-4B50-AFE9-1710A72762BF}" type="presParOf" srcId="{DC5B4431-1B07-45E2-A77F-66585845C1DB}" destId="{215E63FB-F7B5-4622-BBA8-5D063AB4C5FF}" srcOrd="2" destOrd="0" presId="urn:microsoft.com/office/officeart/2018/5/layout/IconLeafLabelList"/>
    <dgm:cxn modelId="{B3A0B725-D359-4020-B7D6-645A23582912}" type="presParOf" srcId="{DC5B4431-1B07-45E2-A77F-66585845C1DB}" destId="{CF8946EC-CE6A-4152-BDF0-5D202F0127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560A0-9411-4667-83FA-FCD9387AF04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63B6E5-0342-4BA1-8E7F-1050949D7013}">
      <dgm:prSet/>
      <dgm:spPr/>
      <dgm:t>
        <a:bodyPr/>
        <a:lstStyle/>
        <a:p>
          <a:r>
            <a:rPr lang="en-US" b="1" dirty="0"/>
            <a:t>Data shape: </a:t>
          </a:r>
          <a:endParaRPr lang="en-US" dirty="0"/>
        </a:p>
      </dgm:t>
    </dgm:pt>
    <dgm:pt modelId="{B471BADA-303C-4430-B078-379812AF76C3}" type="parTrans" cxnId="{ECEDF542-725A-41FC-93DD-9A095177F669}">
      <dgm:prSet/>
      <dgm:spPr/>
      <dgm:t>
        <a:bodyPr/>
        <a:lstStyle/>
        <a:p>
          <a:endParaRPr lang="en-US"/>
        </a:p>
      </dgm:t>
    </dgm:pt>
    <dgm:pt modelId="{3CA2347A-01DF-4CBA-8E8D-7343781C05BD}" type="sibTrans" cxnId="{ECEDF542-725A-41FC-93DD-9A095177F669}">
      <dgm:prSet/>
      <dgm:spPr/>
      <dgm:t>
        <a:bodyPr/>
        <a:lstStyle/>
        <a:p>
          <a:endParaRPr lang="en-US"/>
        </a:p>
      </dgm:t>
    </dgm:pt>
    <dgm:pt modelId="{9389FE0B-2FB2-4E49-8A1F-F546CB754B1F}">
      <dgm:prSet/>
      <dgm:spPr/>
      <dgm:t>
        <a:bodyPr/>
        <a:lstStyle/>
        <a:p>
          <a:r>
            <a:rPr lang="en-US" dirty="0"/>
            <a:t>3 columns </a:t>
          </a:r>
        </a:p>
      </dgm:t>
    </dgm:pt>
    <dgm:pt modelId="{D07D4BE0-E0D1-4AFF-9AEE-C0D7E30113FD}" type="parTrans" cxnId="{E64ADE2D-DD91-4B0A-AD93-C3D85BBEF825}">
      <dgm:prSet/>
      <dgm:spPr/>
      <dgm:t>
        <a:bodyPr/>
        <a:lstStyle/>
        <a:p>
          <a:endParaRPr lang="en-US"/>
        </a:p>
      </dgm:t>
    </dgm:pt>
    <dgm:pt modelId="{C603E7D1-34FB-49D6-B3F4-81BFE47BDD17}" type="sibTrans" cxnId="{E64ADE2D-DD91-4B0A-AD93-C3D85BBEF825}">
      <dgm:prSet/>
      <dgm:spPr/>
      <dgm:t>
        <a:bodyPr/>
        <a:lstStyle/>
        <a:p>
          <a:endParaRPr lang="en-US"/>
        </a:p>
      </dgm:t>
    </dgm:pt>
    <dgm:pt modelId="{61F357CC-A6A7-4820-B406-D22C7A8E6786}">
      <dgm:prSet/>
      <dgm:spPr/>
      <dgm:t>
        <a:bodyPr/>
        <a:lstStyle/>
        <a:p>
          <a:r>
            <a:rPr lang="en-US" dirty="0"/>
            <a:t>100 rows/ restaurants</a:t>
          </a:r>
        </a:p>
      </dgm:t>
    </dgm:pt>
    <dgm:pt modelId="{3E57D05D-2829-482F-AC6D-CD2DCDC1DD4E}" type="parTrans" cxnId="{2BE91B56-27F5-46C2-BAD9-8D06CCEBEE37}">
      <dgm:prSet/>
      <dgm:spPr/>
      <dgm:t>
        <a:bodyPr/>
        <a:lstStyle/>
        <a:p>
          <a:endParaRPr lang="en-US"/>
        </a:p>
      </dgm:t>
    </dgm:pt>
    <dgm:pt modelId="{80AEE982-51C9-40B3-A016-60422C3D9F55}" type="sibTrans" cxnId="{2BE91B56-27F5-46C2-BAD9-8D06CCEBEE37}">
      <dgm:prSet/>
      <dgm:spPr/>
      <dgm:t>
        <a:bodyPr/>
        <a:lstStyle/>
        <a:p>
          <a:endParaRPr lang="en-US"/>
        </a:p>
      </dgm:t>
    </dgm:pt>
    <dgm:pt modelId="{15099E91-639A-44D2-94E8-23B84FBFD92B}" type="pres">
      <dgm:prSet presAssocID="{364560A0-9411-4667-83FA-FCD9387AF0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AD9E11-419B-49A0-87B1-986AE9CAB70C}" type="pres">
      <dgm:prSet presAssocID="{E063B6E5-0342-4BA1-8E7F-1050949D7013}" presName="hierRoot1" presStyleCnt="0"/>
      <dgm:spPr/>
    </dgm:pt>
    <dgm:pt modelId="{32CE589C-B538-43CD-A216-CB7949A85F8F}" type="pres">
      <dgm:prSet presAssocID="{E063B6E5-0342-4BA1-8E7F-1050949D7013}" presName="composite" presStyleCnt="0"/>
      <dgm:spPr/>
    </dgm:pt>
    <dgm:pt modelId="{FB119A28-86F8-4304-921B-F1ACBC4F90A5}" type="pres">
      <dgm:prSet presAssocID="{E063B6E5-0342-4BA1-8E7F-1050949D7013}" presName="background" presStyleLbl="node0" presStyleIdx="0" presStyleCnt="1"/>
      <dgm:spPr/>
    </dgm:pt>
    <dgm:pt modelId="{78FBF2C9-B548-474C-BF49-6CF1E288423C}" type="pres">
      <dgm:prSet presAssocID="{E063B6E5-0342-4BA1-8E7F-1050949D7013}" presName="text" presStyleLbl="fgAcc0" presStyleIdx="0" presStyleCnt="1">
        <dgm:presLayoutVars>
          <dgm:chPref val="3"/>
        </dgm:presLayoutVars>
      </dgm:prSet>
      <dgm:spPr/>
    </dgm:pt>
    <dgm:pt modelId="{FD8ECF70-8B66-43C5-980B-DD56E21124F9}" type="pres">
      <dgm:prSet presAssocID="{E063B6E5-0342-4BA1-8E7F-1050949D7013}" presName="hierChild2" presStyleCnt="0"/>
      <dgm:spPr/>
    </dgm:pt>
    <dgm:pt modelId="{45D9B747-3E64-4EE6-8B42-AEE887B3EF40}" type="pres">
      <dgm:prSet presAssocID="{D07D4BE0-E0D1-4AFF-9AEE-C0D7E30113FD}" presName="Name10" presStyleLbl="parChTrans1D2" presStyleIdx="0" presStyleCnt="2"/>
      <dgm:spPr/>
    </dgm:pt>
    <dgm:pt modelId="{44B0217D-9E4B-4566-83DE-65730406D4EF}" type="pres">
      <dgm:prSet presAssocID="{9389FE0B-2FB2-4E49-8A1F-F546CB754B1F}" presName="hierRoot2" presStyleCnt="0"/>
      <dgm:spPr/>
    </dgm:pt>
    <dgm:pt modelId="{EC7AE08A-7941-4FFE-B5A2-2012F2C6FC8C}" type="pres">
      <dgm:prSet presAssocID="{9389FE0B-2FB2-4E49-8A1F-F546CB754B1F}" presName="composite2" presStyleCnt="0"/>
      <dgm:spPr/>
    </dgm:pt>
    <dgm:pt modelId="{2E5EEB1E-7B0A-4E85-9B59-12E458254E22}" type="pres">
      <dgm:prSet presAssocID="{9389FE0B-2FB2-4E49-8A1F-F546CB754B1F}" presName="background2" presStyleLbl="node2" presStyleIdx="0" presStyleCnt="2"/>
      <dgm:spPr/>
    </dgm:pt>
    <dgm:pt modelId="{56C6F192-7DC2-4CB6-9936-7CC44339DB32}" type="pres">
      <dgm:prSet presAssocID="{9389FE0B-2FB2-4E49-8A1F-F546CB754B1F}" presName="text2" presStyleLbl="fgAcc2" presStyleIdx="0" presStyleCnt="2">
        <dgm:presLayoutVars>
          <dgm:chPref val="3"/>
        </dgm:presLayoutVars>
      </dgm:prSet>
      <dgm:spPr/>
    </dgm:pt>
    <dgm:pt modelId="{6DDC19AB-2139-4DE3-8039-5423023269A2}" type="pres">
      <dgm:prSet presAssocID="{9389FE0B-2FB2-4E49-8A1F-F546CB754B1F}" presName="hierChild3" presStyleCnt="0"/>
      <dgm:spPr/>
    </dgm:pt>
    <dgm:pt modelId="{069A12C3-913E-4306-9F77-2F579EF07DE4}" type="pres">
      <dgm:prSet presAssocID="{3E57D05D-2829-482F-AC6D-CD2DCDC1DD4E}" presName="Name10" presStyleLbl="parChTrans1D2" presStyleIdx="1" presStyleCnt="2"/>
      <dgm:spPr/>
    </dgm:pt>
    <dgm:pt modelId="{3D15A57E-D8D3-4883-BA60-835969E76AA2}" type="pres">
      <dgm:prSet presAssocID="{61F357CC-A6A7-4820-B406-D22C7A8E6786}" presName="hierRoot2" presStyleCnt="0"/>
      <dgm:spPr/>
    </dgm:pt>
    <dgm:pt modelId="{99D7700A-1D53-488E-AB3A-F66FBA92DE65}" type="pres">
      <dgm:prSet presAssocID="{61F357CC-A6A7-4820-B406-D22C7A8E6786}" presName="composite2" presStyleCnt="0"/>
      <dgm:spPr/>
    </dgm:pt>
    <dgm:pt modelId="{D3329089-00A0-481C-8AF3-64A93374F47E}" type="pres">
      <dgm:prSet presAssocID="{61F357CC-A6A7-4820-B406-D22C7A8E6786}" presName="background2" presStyleLbl="node2" presStyleIdx="1" presStyleCnt="2"/>
      <dgm:spPr/>
    </dgm:pt>
    <dgm:pt modelId="{F4A1D862-0098-4F3A-8136-474523BDBEB4}" type="pres">
      <dgm:prSet presAssocID="{61F357CC-A6A7-4820-B406-D22C7A8E6786}" presName="text2" presStyleLbl="fgAcc2" presStyleIdx="1" presStyleCnt="2">
        <dgm:presLayoutVars>
          <dgm:chPref val="3"/>
        </dgm:presLayoutVars>
      </dgm:prSet>
      <dgm:spPr/>
    </dgm:pt>
    <dgm:pt modelId="{BA62BAA3-26B3-4FE1-9724-0B398DDC688E}" type="pres">
      <dgm:prSet presAssocID="{61F357CC-A6A7-4820-B406-D22C7A8E6786}" presName="hierChild3" presStyleCnt="0"/>
      <dgm:spPr/>
    </dgm:pt>
  </dgm:ptLst>
  <dgm:cxnLst>
    <dgm:cxn modelId="{299D511F-B9AB-4747-AD8A-FC8C5C673D9E}" type="presOf" srcId="{3E57D05D-2829-482F-AC6D-CD2DCDC1DD4E}" destId="{069A12C3-913E-4306-9F77-2F579EF07DE4}" srcOrd="0" destOrd="0" presId="urn:microsoft.com/office/officeart/2005/8/layout/hierarchy1"/>
    <dgm:cxn modelId="{E64ADE2D-DD91-4B0A-AD93-C3D85BBEF825}" srcId="{E063B6E5-0342-4BA1-8E7F-1050949D7013}" destId="{9389FE0B-2FB2-4E49-8A1F-F546CB754B1F}" srcOrd="0" destOrd="0" parTransId="{D07D4BE0-E0D1-4AFF-9AEE-C0D7E30113FD}" sibTransId="{C603E7D1-34FB-49D6-B3F4-81BFE47BDD17}"/>
    <dgm:cxn modelId="{ECEDF542-725A-41FC-93DD-9A095177F669}" srcId="{364560A0-9411-4667-83FA-FCD9387AF049}" destId="{E063B6E5-0342-4BA1-8E7F-1050949D7013}" srcOrd="0" destOrd="0" parTransId="{B471BADA-303C-4430-B078-379812AF76C3}" sibTransId="{3CA2347A-01DF-4CBA-8E8D-7343781C05BD}"/>
    <dgm:cxn modelId="{2BE91B56-27F5-46C2-BAD9-8D06CCEBEE37}" srcId="{E063B6E5-0342-4BA1-8E7F-1050949D7013}" destId="{61F357CC-A6A7-4820-B406-D22C7A8E6786}" srcOrd="1" destOrd="0" parTransId="{3E57D05D-2829-482F-AC6D-CD2DCDC1DD4E}" sibTransId="{80AEE982-51C9-40B3-A016-60422C3D9F55}"/>
    <dgm:cxn modelId="{2AF8BD96-8A6F-4F18-B48B-66267EC6B642}" type="presOf" srcId="{E063B6E5-0342-4BA1-8E7F-1050949D7013}" destId="{78FBF2C9-B548-474C-BF49-6CF1E288423C}" srcOrd="0" destOrd="0" presId="urn:microsoft.com/office/officeart/2005/8/layout/hierarchy1"/>
    <dgm:cxn modelId="{61A552B1-138D-4930-9BB3-DDEBFF19F968}" type="presOf" srcId="{9389FE0B-2FB2-4E49-8A1F-F546CB754B1F}" destId="{56C6F192-7DC2-4CB6-9936-7CC44339DB32}" srcOrd="0" destOrd="0" presId="urn:microsoft.com/office/officeart/2005/8/layout/hierarchy1"/>
    <dgm:cxn modelId="{A19BD3D5-4C92-4F01-9E7C-640AC5A907D2}" type="presOf" srcId="{364560A0-9411-4667-83FA-FCD9387AF049}" destId="{15099E91-639A-44D2-94E8-23B84FBFD92B}" srcOrd="0" destOrd="0" presId="urn:microsoft.com/office/officeart/2005/8/layout/hierarchy1"/>
    <dgm:cxn modelId="{B46A2BE9-6DDC-444D-BFAE-250626CC823B}" type="presOf" srcId="{D07D4BE0-E0D1-4AFF-9AEE-C0D7E30113FD}" destId="{45D9B747-3E64-4EE6-8B42-AEE887B3EF40}" srcOrd="0" destOrd="0" presId="urn:microsoft.com/office/officeart/2005/8/layout/hierarchy1"/>
    <dgm:cxn modelId="{561226EE-1FDA-453C-B614-91D76A98956E}" type="presOf" srcId="{61F357CC-A6A7-4820-B406-D22C7A8E6786}" destId="{F4A1D862-0098-4F3A-8136-474523BDBEB4}" srcOrd="0" destOrd="0" presId="urn:microsoft.com/office/officeart/2005/8/layout/hierarchy1"/>
    <dgm:cxn modelId="{E99BB650-3FC0-4878-96A8-1220F265CB04}" type="presParOf" srcId="{15099E91-639A-44D2-94E8-23B84FBFD92B}" destId="{8EAD9E11-419B-49A0-87B1-986AE9CAB70C}" srcOrd="0" destOrd="0" presId="urn:microsoft.com/office/officeart/2005/8/layout/hierarchy1"/>
    <dgm:cxn modelId="{CF544AF6-0532-4C5F-8559-36843A5C297B}" type="presParOf" srcId="{8EAD9E11-419B-49A0-87B1-986AE9CAB70C}" destId="{32CE589C-B538-43CD-A216-CB7949A85F8F}" srcOrd="0" destOrd="0" presId="urn:microsoft.com/office/officeart/2005/8/layout/hierarchy1"/>
    <dgm:cxn modelId="{0BEA380E-90E2-4813-8EF5-1728A536963D}" type="presParOf" srcId="{32CE589C-B538-43CD-A216-CB7949A85F8F}" destId="{FB119A28-86F8-4304-921B-F1ACBC4F90A5}" srcOrd="0" destOrd="0" presId="urn:microsoft.com/office/officeart/2005/8/layout/hierarchy1"/>
    <dgm:cxn modelId="{3D98E4B8-112C-416C-B88E-BC2618C2ECB3}" type="presParOf" srcId="{32CE589C-B538-43CD-A216-CB7949A85F8F}" destId="{78FBF2C9-B548-474C-BF49-6CF1E288423C}" srcOrd="1" destOrd="0" presId="urn:microsoft.com/office/officeart/2005/8/layout/hierarchy1"/>
    <dgm:cxn modelId="{E3E1740A-63EF-4B17-910B-58DFDBABC062}" type="presParOf" srcId="{8EAD9E11-419B-49A0-87B1-986AE9CAB70C}" destId="{FD8ECF70-8B66-43C5-980B-DD56E21124F9}" srcOrd="1" destOrd="0" presId="urn:microsoft.com/office/officeart/2005/8/layout/hierarchy1"/>
    <dgm:cxn modelId="{AD602EC5-0005-4C72-91B0-4C5B3125943A}" type="presParOf" srcId="{FD8ECF70-8B66-43C5-980B-DD56E21124F9}" destId="{45D9B747-3E64-4EE6-8B42-AEE887B3EF40}" srcOrd="0" destOrd="0" presId="urn:microsoft.com/office/officeart/2005/8/layout/hierarchy1"/>
    <dgm:cxn modelId="{2CE9610A-054E-49B6-9D25-3ECDDDC61442}" type="presParOf" srcId="{FD8ECF70-8B66-43C5-980B-DD56E21124F9}" destId="{44B0217D-9E4B-4566-83DE-65730406D4EF}" srcOrd="1" destOrd="0" presId="urn:microsoft.com/office/officeart/2005/8/layout/hierarchy1"/>
    <dgm:cxn modelId="{62319E9E-DFBF-4CAC-B0B8-0ECDFE41B9DB}" type="presParOf" srcId="{44B0217D-9E4B-4566-83DE-65730406D4EF}" destId="{EC7AE08A-7941-4FFE-B5A2-2012F2C6FC8C}" srcOrd="0" destOrd="0" presId="urn:microsoft.com/office/officeart/2005/8/layout/hierarchy1"/>
    <dgm:cxn modelId="{8887B817-A8B2-444B-81B8-56CF7AA0098B}" type="presParOf" srcId="{EC7AE08A-7941-4FFE-B5A2-2012F2C6FC8C}" destId="{2E5EEB1E-7B0A-4E85-9B59-12E458254E22}" srcOrd="0" destOrd="0" presId="urn:microsoft.com/office/officeart/2005/8/layout/hierarchy1"/>
    <dgm:cxn modelId="{4494B7E0-23D0-4CA5-8E0A-FBE434D87EF1}" type="presParOf" srcId="{EC7AE08A-7941-4FFE-B5A2-2012F2C6FC8C}" destId="{56C6F192-7DC2-4CB6-9936-7CC44339DB32}" srcOrd="1" destOrd="0" presId="urn:microsoft.com/office/officeart/2005/8/layout/hierarchy1"/>
    <dgm:cxn modelId="{A1F2F72A-0D9E-41FE-80E7-ECEC3095E359}" type="presParOf" srcId="{44B0217D-9E4B-4566-83DE-65730406D4EF}" destId="{6DDC19AB-2139-4DE3-8039-5423023269A2}" srcOrd="1" destOrd="0" presId="urn:microsoft.com/office/officeart/2005/8/layout/hierarchy1"/>
    <dgm:cxn modelId="{2FBF3E35-EFA7-45F7-897A-56E717617005}" type="presParOf" srcId="{FD8ECF70-8B66-43C5-980B-DD56E21124F9}" destId="{069A12C3-913E-4306-9F77-2F579EF07DE4}" srcOrd="2" destOrd="0" presId="urn:microsoft.com/office/officeart/2005/8/layout/hierarchy1"/>
    <dgm:cxn modelId="{13C6947D-7E87-44A7-8E4F-858B5213D766}" type="presParOf" srcId="{FD8ECF70-8B66-43C5-980B-DD56E21124F9}" destId="{3D15A57E-D8D3-4883-BA60-835969E76AA2}" srcOrd="3" destOrd="0" presId="urn:microsoft.com/office/officeart/2005/8/layout/hierarchy1"/>
    <dgm:cxn modelId="{A522BA4C-50FB-4875-AA5F-8AAEBF81A9C4}" type="presParOf" srcId="{3D15A57E-D8D3-4883-BA60-835969E76AA2}" destId="{99D7700A-1D53-488E-AB3A-F66FBA92DE65}" srcOrd="0" destOrd="0" presId="urn:microsoft.com/office/officeart/2005/8/layout/hierarchy1"/>
    <dgm:cxn modelId="{8B4CEEBB-6941-4FE2-9C5A-1B6357E7723F}" type="presParOf" srcId="{99D7700A-1D53-488E-AB3A-F66FBA92DE65}" destId="{D3329089-00A0-481C-8AF3-64A93374F47E}" srcOrd="0" destOrd="0" presId="urn:microsoft.com/office/officeart/2005/8/layout/hierarchy1"/>
    <dgm:cxn modelId="{0F779989-F007-4A4C-BBCC-1EB690FDE4E2}" type="presParOf" srcId="{99D7700A-1D53-488E-AB3A-F66FBA92DE65}" destId="{F4A1D862-0098-4F3A-8136-474523BDBEB4}" srcOrd="1" destOrd="0" presId="urn:microsoft.com/office/officeart/2005/8/layout/hierarchy1"/>
    <dgm:cxn modelId="{B07D9CEC-4EAA-40B2-9E99-B7D493C6925C}" type="presParOf" srcId="{3D15A57E-D8D3-4883-BA60-835969E76AA2}" destId="{BA62BAA3-26B3-4FE1-9724-0B398DDC688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30D1D-BCAB-48B6-A21B-09ACC15B7FFA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510A3-00B4-4B68-B446-0E05FD1E96A8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DB37A-5F8C-4E30-AFA7-CEE1E245AF2F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Deleted useful columns </a:t>
          </a:r>
        </a:p>
      </dsp:txBody>
      <dsp:txXfrm>
        <a:off x="75768" y="3053169"/>
        <a:ext cx="3093750" cy="720000"/>
      </dsp:txXfrm>
    </dsp:sp>
    <dsp:sp modelId="{2483CDF7-8542-4113-A62C-A55EB867AB2E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26715-D17D-4B5B-9266-F0351C24554D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0F694-6DE4-4559-87B1-1AA744A5E8B5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Duplicate removal</a:t>
          </a:r>
        </a:p>
      </dsp:txBody>
      <dsp:txXfrm>
        <a:off x="3710925" y="3053169"/>
        <a:ext cx="3093750" cy="720000"/>
      </dsp:txXfrm>
    </dsp:sp>
    <dsp:sp modelId="{9D27703E-0BC1-4AE7-95D9-AA8EAC9FCE83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B59AF-8F65-416F-B917-C657051C03C1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946EC-CE6A-4152-BDF0-5D202F0127C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Extra Space Removal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12C3-913E-4306-9F77-2F579EF07DE4}">
      <dsp:nvSpPr>
        <dsp:cNvPr id="0" name=""/>
        <dsp:cNvSpPr/>
      </dsp:nvSpPr>
      <dsp:spPr>
        <a:xfrm>
          <a:off x="1632877" y="1414166"/>
          <a:ext cx="897852" cy="427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189"/>
              </a:lnTo>
              <a:lnTo>
                <a:pt x="897852" y="291189"/>
              </a:lnTo>
              <a:lnTo>
                <a:pt x="897852" y="42729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9B747-3E64-4EE6-8B42-AEE887B3EF40}">
      <dsp:nvSpPr>
        <dsp:cNvPr id="0" name=""/>
        <dsp:cNvSpPr/>
      </dsp:nvSpPr>
      <dsp:spPr>
        <a:xfrm>
          <a:off x="735024" y="1414166"/>
          <a:ext cx="897852" cy="427296"/>
        </a:xfrm>
        <a:custGeom>
          <a:avLst/>
          <a:gdLst/>
          <a:ahLst/>
          <a:cxnLst/>
          <a:rect l="0" t="0" r="0" b="0"/>
          <a:pathLst>
            <a:path>
              <a:moveTo>
                <a:pt x="897852" y="0"/>
              </a:moveTo>
              <a:lnTo>
                <a:pt x="897852" y="291189"/>
              </a:lnTo>
              <a:lnTo>
                <a:pt x="0" y="291189"/>
              </a:lnTo>
              <a:lnTo>
                <a:pt x="0" y="42729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19A28-86F8-4304-921B-F1ACBC4F90A5}">
      <dsp:nvSpPr>
        <dsp:cNvPr id="0" name=""/>
        <dsp:cNvSpPr/>
      </dsp:nvSpPr>
      <dsp:spPr>
        <a:xfrm>
          <a:off x="898270" y="481216"/>
          <a:ext cx="1469212" cy="9329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BF2C9-B548-474C-BF49-6CF1E288423C}">
      <dsp:nvSpPr>
        <dsp:cNvPr id="0" name=""/>
        <dsp:cNvSpPr/>
      </dsp:nvSpPr>
      <dsp:spPr>
        <a:xfrm>
          <a:off x="1061516" y="636299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Data shape: </a:t>
          </a:r>
          <a:endParaRPr lang="en-US" sz="1900" kern="1200" dirty="0"/>
        </a:p>
      </dsp:txBody>
      <dsp:txXfrm>
        <a:off x="1088841" y="663624"/>
        <a:ext cx="1414562" cy="878300"/>
      </dsp:txXfrm>
    </dsp:sp>
    <dsp:sp modelId="{2E5EEB1E-7B0A-4E85-9B59-12E458254E22}">
      <dsp:nvSpPr>
        <dsp:cNvPr id="0" name=""/>
        <dsp:cNvSpPr/>
      </dsp:nvSpPr>
      <dsp:spPr>
        <a:xfrm>
          <a:off x="418" y="1841462"/>
          <a:ext cx="1469212" cy="9329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6F192-7DC2-4CB6-9936-7CC44339DB32}">
      <dsp:nvSpPr>
        <dsp:cNvPr id="0" name=""/>
        <dsp:cNvSpPr/>
      </dsp:nvSpPr>
      <dsp:spPr>
        <a:xfrm>
          <a:off x="163664" y="1996545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 columns </a:t>
          </a:r>
        </a:p>
      </dsp:txBody>
      <dsp:txXfrm>
        <a:off x="190989" y="2023870"/>
        <a:ext cx="1414562" cy="878300"/>
      </dsp:txXfrm>
    </dsp:sp>
    <dsp:sp modelId="{D3329089-00A0-481C-8AF3-64A93374F47E}">
      <dsp:nvSpPr>
        <dsp:cNvPr id="0" name=""/>
        <dsp:cNvSpPr/>
      </dsp:nvSpPr>
      <dsp:spPr>
        <a:xfrm>
          <a:off x="1796122" y="1841462"/>
          <a:ext cx="1469212" cy="9329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1D862-0098-4F3A-8136-474523BDBEB4}">
      <dsp:nvSpPr>
        <dsp:cNvPr id="0" name=""/>
        <dsp:cNvSpPr/>
      </dsp:nvSpPr>
      <dsp:spPr>
        <a:xfrm>
          <a:off x="1959368" y="1996545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100 rows/ restaurants</a:t>
          </a:r>
        </a:p>
      </dsp:txBody>
      <dsp:txXfrm>
        <a:off x="1986693" y="2023870"/>
        <a:ext cx="1414562" cy="87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2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21e532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221e532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221e532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221e532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21e532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21e532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21e5325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221e5325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21e532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21e532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221e532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221e532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21e532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21e532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irbnb/seattle?select=listings.csv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kaggle.com/dgomonov/new-york-city-airbnb-open-data?select=AB_NYC_2019.csv" TargetMode="External"/><Relationship Id="rId4" Type="http://schemas.openxmlformats.org/officeDocument/2006/relationships/hyperlink" Target="https://www.kaggle.com/jinbonnie/chicago-airbnb-open-data?select=listings.cs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cdnjs.cloudflare.com/ajax/libs/Chart.js/3.3.2/chart.min.js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3739204" y="3021281"/>
            <a:ext cx="451321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>
                <a:solidFill>
                  <a:schemeClr val="lt1"/>
                </a:solidFill>
              </a:rPr>
              <a:t>Airbnb Visualization </a:t>
            </a:r>
            <a:br>
              <a:rPr lang="en-US" sz="4800" b="1">
                <a:solidFill>
                  <a:schemeClr val="lt1"/>
                </a:solidFill>
              </a:rPr>
            </a:br>
            <a:r>
              <a:rPr lang="en-US" sz="4800" b="1">
                <a:solidFill>
                  <a:schemeClr val="lt1"/>
                </a:solidFill>
              </a:rPr>
              <a:t>Project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4635249" y="5360275"/>
            <a:ext cx="3037115" cy="145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By: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Leila Zintsem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Anna Chee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Dan Waehmer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Peter Sparks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B919587-2DD7-4EEC-91EB-1EF880218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60" b="-1"/>
          <a:stretch/>
        </p:blipFill>
        <p:spPr>
          <a:xfrm>
            <a:off x="1143022" y="643466"/>
            <a:ext cx="998383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21e53256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1" name="Google Shape;91;ge221e53256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21e53256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Sources</a:t>
            </a:r>
            <a:endParaRPr b="1"/>
          </a:p>
        </p:txBody>
      </p:sp>
      <p:pic>
        <p:nvPicPr>
          <p:cNvPr id="97" name="Google Shape;97;ge221e5325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288" y="1802775"/>
            <a:ext cx="3763625" cy="16888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e221e53256_0_5"/>
          <p:cNvSpPr txBox="1"/>
          <p:nvPr/>
        </p:nvSpPr>
        <p:spPr>
          <a:xfrm>
            <a:off x="3950075" y="3315650"/>
            <a:ext cx="2166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Chicago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Seattle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e221e53256_0_5"/>
          <p:cNvSpPr/>
          <p:nvPr/>
        </p:nvSpPr>
        <p:spPr>
          <a:xfrm>
            <a:off x="7302900" y="2034125"/>
            <a:ext cx="1971600" cy="3208800"/>
          </a:xfrm>
          <a:prstGeom prst="wedgeRectCallout">
            <a:avLst>
              <a:gd name="adj1" fmla="val -101447"/>
              <a:gd name="adj2" fmla="val 11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Latitude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Longitude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Neighborhood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Price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Minimum Nights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Room Type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221e53256_0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Plots</a:t>
            </a:r>
            <a:endParaRPr b="1"/>
          </a:p>
        </p:txBody>
      </p:sp>
      <p:sp>
        <p:nvSpPr>
          <p:cNvPr id="105" name="Google Shape;105;ge221e53256_0_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221e53256_0_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Pin Visualization</a:t>
            </a:r>
            <a:endParaRPr b="1"/>
          </a:p>
        </p:txBody>
      </p:sp>
      <p:sp>
        <p:nvSpPr>
          <p:cNvPr id="111" name="Google Shape;111;ge221e53256_0_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e221e5325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50" y="1542275"/>
            <a:ext cx="4090826" cy="23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e221e5325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350" y="3725563"/>
            <a:ext cx="2869975" cy="230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e221e53256_0_20"/>
          <p:cNvSpPr txBox="1">
            <a:spLocks noGrp="1"/>
          </p:cNvSpPr>
          <p:nvPr>
            <p:ph type="title"/>
          </p:nvPr>
        </p:nvSpPr>
        <p:spPr>
          <a:xfrm>
            <a:off x="578250" y="2165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Heatmap Visualization</a:t>
            </a:r>
            <a:endParaRPr b="1"/>
          </a:p>
        </p:txBody>
      </p:sp>
      <p:pic>
        <p:nvPicPr>
          <p:cNvPr id="119" name="Google Shape;119;ge221e53256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01" y="1767725"/>
            <a:ext cx="4462326" cy="31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e221e53256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1076" y="3155700"/>
            <a:ext cx="3110599" cy="327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e221e53256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3350" y="3585100"/>
            <a:ext cx="2576250" cy="29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e221e53256_0_20"/>
          <p:cNvSpPr txBox="1"/>
          <p:nvPr/>
        </p:nvSpPr>
        <p:spPr>
          <a:xfrm>
            <a:off x="9503063" y="1767725"/>
            <a:ext cx="13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e221e53256_0_20"/>
          <p:cNvSpPr txBox="1"/>
          <p:nvPr/>
        </p:nvSpPr>
        <p:spPr>
          <a:xfrm>
            <a:off x="10018401" y="60282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e221e53256_0_20"/>
          <p:cNvSpPr txBox="1"/>
          <p:nvPr/>
        </p:nvSpPr>
        <p:spPr>
          <a:xfrm>
            <a:off x="6330813" y="55245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SEATTLE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e221e53256_0_20"/>
          <p:cNvSpPr/>
          <p:nvPr/>
        </p:nvSpPr>
        <p:spPr>
          <a:xfrm>
            <a:off x="5562400" y="2342275"/>
            <a:ext cx="1158600" cy="56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e221e53256_0_20"/>
          <p:cNvSpPr txBox="1"/>
          <p:nvPr/>
        </p:nvSpPr>
        <p:spPr>
          <a:xfrm>
            <a:off x="656200" y="1213150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Helps visualize volume of AirBnB listings by location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221e53256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Grid Visualization</a:t>
            </a:r>
            <a:endParaRPr/>
          </a:p>
        </p:txBody>
      </p:sp>
      <p:sp>
        <p:nvSpPr>
          <p:cNvPr id="132" name="Google Shape;132;ge221e53256_0_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221e53256_0_30"/>
          <p:cNvSpPr txBox="1"/>
          <p:nvPr/>
        </p:nvSpPr>
        <p:spPr>
          <a:xfrm>
            <a:off x="4488300" y="2951850"/>
            <a:ext cx="336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D1AA63-4F02-428D-94D7-5ABBD228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6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C2A7E-E2E0-48EB-8E0B-E103AA38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6" y="1734797"/>
            <a:ext cx="4869179" cy="22582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What are the popular rental neighborhoods in Chicago, NYC and Seattle?</a:t>
            </a:r>
            <a:br>
              <a:rPr lang="en-US" sz="2800" b="1" dirty="0">
                <a:solidFill>
                  <a:srgbClr val="000000"/>
                </a:solidFill>
              </a:rPr>
            </a:br>
            <a:br>
              <a:rPr lang="en-US" sz="2800" b="1" dirty="0">
                <a:solidFill>
                  <a:srgbClr val="000000"/>
                </a:solidFill>
              </a:rPr>
            </a:br>
            <a:r>
              <a:rPr lang="en-US" sz="2800" b="1" dirty="0">
                <a:solidFill>
                  <a:srgbClr val="000000"/>
                </a:solidFill>
              </a:rPr>
              <a:t>How much does it cost to rent in those neighborhoods?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DBEA5FC-5F49-4724-B5F2-F3D423C6D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19" y="501948"/>
            <a:ext cx="4869179" cy="626097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0000"/>
                </a:solidFill>
              </a:rPr>
              <a:t>DEFINING THE QUESTIONS</a:t>
            </a:r>
          </a:p>
        </p:txBody>
      </p:sp>
    </p:spTree>
    <p:extLst>
      <p:ext uri="{BB962C8B-B14F-4D97-AF65-F5344CB8AC3E}">
        <p14:creationId xmlns:p14="http://schemas.microsoft.com/office/powerpoint/2010/main" val="66778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9665-ACF8-4BC9-8A3D-5118DCB8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SOURCE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367465-B8EF-4334-9217-5605FDE8578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t="23450" b="2244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27BABA8-E6C8-4E5D-8D0A-52694E6C4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https://www.kaggle.com/airbnb/seattle?select=listings.csv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https://www.kaggle.com/jinbonnie/chicago-airbnb-open-data?select=listings.csv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https://www.kaggle.com/dgomonov/new-york-city-airbnb-open-data?select=AB_NYC_2019.csv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27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CEAC8-518F-492B-BC0A-7CEA59EF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Datasets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69473-F6D0-4373-AD7E-DC8C57AD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datasets Over 22k records</a:t>
            </a:r>
          </a:p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NYC and Chicago same data structure, same columns (14)</a:t>
            </a:r>
          </a:p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Seattle different dataset</a:t>
            </a:r>
          </a:p>
        </p:txBody>
      </p:sp>
      <p:pic>
        <p:nvPicPr>
          <p:cNvPr id="6" name="Picture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AECED8D-1B6F-411C-BA37-1C9550D3EB2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2053" r="12053"/>
          <a:stretch>
            <a:fillRect/>
          </a:stretch>
        </p:blipFill>
        <p:spPr>
          <a:xfrm>
            <a:off x="4654296" y="700041"/>
            <a:ext cx="6903720" cy="54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C6C-92C4-4A61-90FE-4C373937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E6CA12-5F23-4699-B2BD-2E2F0CB8AF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4237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05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145B6-DF60-487E-9D41-95227BB1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 DATASET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AF03ADB-B04A-47AD-A51B-CA671E0E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65" r="2165"/>
          <a:stretch/>
        </p:blipFill>
        <p:spPr>
          <a:xfrm>
            <a:off x="4654295" y="1255126"/>
            <a:ext cx="7063939" cy="4347748"/>
          </a:xfrm>
          <a:prstGeom prst="rect">
            <a:avLst/>
          </a:prstGeom>
        </p:spPr>
      </p:pic>
      <p:graphicFrame>
        <p:nvGraphicFramePr>
          <p:cNvPr id="17" name="Text Placeholder 3">
            <a:extLst>
              <a:ext uri="{FF2B5EF4-FFF2-40B4-BE49-F238E27FC236}">
                <a16:creationId xmlns:a16="http://schemas.microsoft.com/office/drawing/2014/main" id="{444FF0D6-B2DF-41EA-9571-5EF646A4D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625218"/>
              </p:ext>
            </p:extLst>
          </p:nvPr>
        </p:nvGraphicFramePr>
        <p:xfrm>
          <a:off x="630936" y="2807208"/>
          <a:ext cx="3429000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30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light bulb&#10;&#10;Description automatically generated with medium confidence">
            <a:extLst>
              <a:ext uri="{FF2B5EF4-FFF2-40B4-BE49-F238E27FC236}">
                <a16:creationId xmlns:a16="http://schemas.microsoft.com/office/drawing/2014/main" id="{5CDBD911-E930-4158-B79B-3DC515BC8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999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DA0B2-1070-489C-B873-85AD816F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83" y="1104348"/>
            <a:ext cx="9328426" cy="3564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10600" kern="12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6782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F52A2-D0F2-4BED-B72C-5C023C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library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2530C-DA13-4B28-ABE1-3079E19C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Chart.js is a free open-source JavaScript library for data visualization, which supports 8 chart types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&lt;script </a:t>
            </a:r>
            <a:r>
              <a:rPr lang="en-US" sz="12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2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D1F1A9"/>
                </a:solidFill>
                <a:effectLst/>
                <a:latin typeface="Consolas" panose="020B0609020204030204" pitchFamily="49" charset="0"/>
                <a:hlinkClick r:id="rId2"/>
              </a:rPr>
              <a:t>https://cdnjs.cloudflare.com/ajax/libs/Chart.js/3.3.2/chart.min.js</a:t>
            </a:r>
            <a:endParaRPr lang="en-US" sz="1200" b="0" dirty="0">
              <a:solidFill>
                <a:srgbClr val="D1F1A9"/>
              </a:solidFill>
              <a:effectLst/>
              <a:latin typeface="Consolas" panose="020B0609020204030204" pitchFamily="49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Placeholder 5" descr="Logo, company name&#10;&#10;Description automatically generated">
            <a:extLst>
              <a:ext uri="{FF2B5EF4-FFF2-40B4-BE49-F238E27FC236}">
                <a16:creationId xmlns:a16="http://schemas.microsoft.com/office/drawing/2014/main" id="{B2389C29-F6F0-4505-A063-607D84CA8A1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6149" r="6149"/>
          <a:stretch>
            <a:fillRect/>
          </a:stretch>
        </p:blipFill>
        <p:spPr>
          <a:xfrm>
            <a:off x="4654296" y="703392"/>
            <a:ext cx="6903720" cy="5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2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87DD19E-F2A7-4E96-A47E-25797A694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8" r="1" b="1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824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232</Words>
  <Application>Microsoft Office PowerPoint</Application>
  <PresentationFormat>Widescreen</PresentationFormat>
  <Paragraphs>56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Roboto</vt:lpstr>
      <vt:lpstr>Office Theme</vt:lpstr>
      <vt:lpstr>Airbnb Visualization  Project</vt:lpstr>
      <vt:lpstr>What are the popular rental neighborhoods in Chicago, NYC and Seattle?  How much does it cost to rent in those neighborhoods?</vt:lpstr>
      <vt:lpstr>THE DATA SOURCE</vt:lpstr>
      <vt:lpstr>The Datasets</vt:lpstr>
      <vt:lpstr>DATA CLEANING</vt:lpstr>
      <vt:lpstr>CLEAN DATASET</vt:lpstr>
      <vt:lpstr> THE VISUALIZATION</vt:lpstr>
      <vt:lpstr>The library</vt:lpstr>
      <vt:lpstr>PowerPoint Presentation</vt:lpstr>
      <vt:lpstr>PowerPoint Presentation</vt:lpstr>
      <vt:lpstr>Background</vt:lpstr>
      <vt:lpstr>Data Sources</vt:lpstr>
      <vt:lpstr>Plots</vt:lpstr>
      <vt:lpstr>Pin Visualization</vt:lpstr>
      <vt:lpstr>Heatmap Visualization</vt:lpstr>
      <vt:lpstr>Grid 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Visualization  Project</dc:title>
  <dc:creator>leila Zintsem a moute</dc:creator>
  <cp:lastModifiedBy>leila Zintsem a moute</cp:lastModifiedBy>
  <cp:revision>5</cp:revision>
  <dcterms:created xsi:type="dcterms:W3CDTF">2021-06-25T01:41:09Z</dcterms:created>
  <dcterms:modified xsi:type="dcterms:W3CDTF">2021-06-25T19:42:05Z</dcterms:modified>
</cp:coreProperties>
</file>